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32461200" cy="3977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066838" cy="198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6425" y="0"/>
            <a:ext cx="14066838" cy="198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F8F1-00A0-4FD7-9E76-80ADCFBA7920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6500" y="2982913"/>
            <a:ext cx="19888200" cy="1491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6438" y="18894425"/>
            <a:ext cx="25968325" cy="17899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7780913"/>
            <a:ext cx="14066838" cy="198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6425" y="37780913"/>
            <a:ext cx="14066838" cy="198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823CD-0329-42C6-A744-7B4BE82E3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9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B512EB-0B8B-4B38-B38F-5A9E8D31299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FD81036-65C3-494C-B045-FD805A4211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5" y="138028"/>
            <a:ext cx="2929435" cy="4147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3072023" cy="2438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38671"/>
            <a:ext cx="3157642" cy="40095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2401" y="76201"/>
            <a:ext cx="8915399" cy="6629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61" y="4962448"/>
            <a:ext cx="2042391" cy="1133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152400"/>
            <a:ext cx="2306053" cy="41549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en-US" sz="1400" b="1" baseline="30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Annual GCAGS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</a:t>
            </a:r>
          </a:p>
          <a:p>
            <a:pPr algn="ctr"/>
            <a:endParaRPr lang="en-US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26-29, 1966.</a:t>
            </a:r>
          </a:p>
          <a:p>
            <a:pPr algn="ctr"/>
            <a:endParaRPr lang="en-US" sz="14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Lafayette Municipal Auditorium 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time the GCAGS Annual Meeting was held in Lafayette.</a:t>
            </a:r>
          </a:p>
          <a:p>
            <a:pPr algn="ctr"/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Held again in Lafayette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1974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1980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1990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1999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2006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endParaRPr lang="en-US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5" y="4437405"/>
            <a:ext cx="3278666" cy="20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3" y="3440800"/>
            <a:ext cx="3397426" cy="2428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6" name="Picture 2" descr="C:\Users\admin\Documents\Jeffs files a\GCAGS hist\gcags poster 2012\gcags poster 2012\union sulphur 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42" y="277906"/>
            <a:ext cx="1891458" cy="26938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92941" y="3032935"/>
            <a:ext cx="1995577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Louisiana Geological Society polls members. April,1951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3" y="593112"/>
            <a:ext cx="3437094" cy="2184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308" y="6172200"/>
            <a:ext cx="2362202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Posters by, 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Jeff Spencer, GCAGS Historian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19" y="313765"/>
            <a:ext cx="3050683" cy="1966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81" y="4100377"/>
            <a:ext cx="2349625" cy="1583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6707" y="2331296"/>
            <a:ext cx="2667002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Jennings (Evangeline) oil 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Discovered 1901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47 miles west of Lafayette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1647" y="5736940"/>
            <a:ext cx="2362202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Welsh oil field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Discovered 1903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54 miles west of Lafayette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6" y="3440800"/>
            <a:ext cx="2781301" cy="1812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48400" y="5338482"/>
            <a:ext cx="2590802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“Drilling for oil near Crowley, La.”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2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528337" cy="4463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28136"/>
            <a:ext cx="3276600" cy="13234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sample of letters associated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the formation of the GCAGS and the first annual meeting - 1951</a:t>
            </a:r>
            <a:endParaRPr lang="en-US" sz="16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"/>
            <a:ext cx="2696649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3048000"/>
            <a:ext cx="2514600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1951 projection system costs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2719" y="6172200"/>
            <a:ext cx="2311881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Railroad looking for business!  GCAGS-New Orleans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352800"/>
            <a:ext cx="2274362" cy="274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68" y="228600"/>
            <a:ext cx="2015005" cy="27448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04768" y="3048000"/>
            <a:ext cx="2039146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1951 dance, drinks &amp; tips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6248400"/>
            <a:ext cx="297180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1968 Transactions Dedication – organizational Steering Committee 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404" y="3352800"/>
            <a:ext cx="2219510" cy="29712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75952" y="6345916"/>
            <a:ext cx="1858448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Roosevelt Hotel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8600"/>
            <a:ext cx="1981200" cy="2675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34215"/>
            <a:ext cx="2235262" cy="26261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76600"/>
            <a:ext cx="1850736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18" y="1371600"/>
            <a:ext cx="2440882" cy="15532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152400"/>
            <a:ext cx="2514600" cy="116955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sample of letters associated with the formation of the GCAGS and the first annual meeting - 1951</a:t>
            </a:r>
            <a:endPara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2971800"/>
            <a:ext cx="1752600" cy="2462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First GCAGS letterhead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1124" y="3007095"/>
            <a:ext cx="2184276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Corpus Christi Geological Society joins GCAGS - 1951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2590800" cy="6001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AAPG President’s acceptance to attend first annual meeting of GCAGS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6198513"/>
            <a:ext cx="2209800" cy="430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East Texas Geological Society joins GCAGS - 1951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9" y="228601"/>
            <a:ext cx="2031321" cy="25062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00600" y="2743200"/>
            <a:ext cx="2057400" cy="261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AAPG Bulletin to advertise</a:t>
            </a:r>
            <a:endParaRPr lang="en-US" sz="11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88385"/>
            <a:ext cx="2628152" cy="35704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674" y="5552182"/>
            <a:ext cx="1132366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Pope, David E., 1991, The GCAGS, 1951-1990.  A Salute to Forty Years of Progress, </a:t>
            </a:r>
            <a:r>
              <a:rPr lang="en-US" sz="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GCAGS Transactions</a:t>
            </a: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v. 41, p. 516-523.</a:t>
            </a:r>
            <a:endParaRPr lang="en-US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51" y="228599"/>
            <a:ext cx="1982549" cy="249665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95600" y="2801779"/>
            <a:ext cx="1752600" cy="2462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1000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Transactions’ cover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85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212</Words>
  <Application>Microsoft Office PowerPoint</Application>
  <PresentationFormat>On-screen Show (4:3)</PresentationFormat>
  <Paragraphs>41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-32768</cp:lastModifiedBy>
  <cp:revision>11</cp:revision>
  <cp:lastPrinted>2014-10-01T11:09:47Z</cp:lastPrinted>
  <dcterms:created xsi:type="dcterms:W3CDTF">2014-08-09T13:08:13Z</dcterms:created>
  <dcterms:modified xsi:type="dcterms:W3CDTF">2014-10-01T11:55:47Z</dcterms:modified>
</cp:coreProperties>
</file>